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2" r:id="rId1"/>
  </p:sldMasterIdLst>
  <p:notesMasterIdLst>
    <p:notesMasterId r:id="rId18"/>
  </p:notesMasterIdLst>
  <p:sldIdLst>
    <p:sldId id="265" r:id="rId2"/>
    <p:sldId id="267" r:id="rId3"/>
    <p:sldId id="271" r:id="rId4"/>
    <p:sldId id="268" r:id="rId5"/>
    <p:sldId id="269" r:id="rId6"/>
    <p:sldId id="270" r:id="rId7"/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6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9pPr>
  </p:defaultTextStyle>
  <p:extLst>
    <p:ext uri="{EFAFB233-063F-42B5-8137-9DF3F51BA10A}">
      <p15:sldGuideLst xmlns:p15="http://schemas.microsoft.com/office/powerpoint/2012/main">
        <p15:guide id="1" orient="horz" pos="1099" userDrawn="1">
          <p15:clr>
            <a:srgbClr val="A4A3A4"/>
          </p15:clr>
        </p15:guide>
        <p15:guide id="2" pos="62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1104" y="72"/>
      </p:cViewPr>
      <p:guideLst>
        <p:guide orient="horz" pos="1099"/>
        <p:guide pos="62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0095" y="260095"/>
            <a:ext cx="12484608" cy="9233408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3979" y="1254935"/>
            <a:ext cx="10631424" cy="4161536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8533" b="1" cap="all" baseline="0">
                <a:solidFill>
                  <a:srgbClr val="FFFFFF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3500" y="5503482"/>
            <a:ext cx="9352384" cy="1974279"/>
          </a:xfrm>
        </p:spPr>
        <p:txBody>
          <a:bodyPr>
            <a:normAutofit/>
          </a:bodyPr>
          <a:lstStyle>
            <a:lvl1pPr marL="0" indent="0" algn="ctr">
              <a:spcBef>
                <a:spcPts val="1422"/>
              </a:spcBef>
              <a:buNone/>
              <a:defRPr sz="2560">
                <a:solidFill>
                  <a:srgbClr val="FFFFFF"/>
                </a:solidFill>
              </a:defRPr>
            </a:lvl1pPr>
            <a:lvl2pPr marL="487672" indent="0" algn="ctr">
              <a:buNone/>
              <a:defRPr sz="2560"/>
            </a:lvl2pPr>
            <a:lvl3pPr marL="975345" indent="0" algn="ctr">
              <a:buNone/>
              <a:defRPr sz="2560"/>
            </a:lvl3pPr>
            <a:lvl4pPr marL="1463017" indent="0" algn="ctr">
              <a:buNone/>
              <a:defRPr sz="2133"/>
            </a:lvl4pPr>
            <a:lvl5pPr marL="1950690" indent="0" algn="ctr">
              <a:buNone/>
              <a:defRPr sz="2133"/>
            </a:lvl5pPr>
            <a:lvl6pPr marL="2438362" indent="0" algn="ctr">
              <a:buNone/>
              <a:defRPr sz="2133"/>
            </a:lvl6pPr>
            <a:lvl7pPr marL="2926034" indent="0" algn="ctr">
              <a:buNone/>
              <a:defRPr sz="2133"/>
            </a:lvl7pPr>
            <a:lvl8pPr marL="3413707" indent="0" algn="ctr">
              <a:buNone/>
              <a:defRPr sz="2133"/>
            </a:lvl8pPr>
            <a:lvl9pPr marL="3901379" indent="0" algn="ctr">
              <a:buNone/>
              <a:defRPr sz="2133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  <p:cxnSp>
        <p:nvCxnSpPr>
          <p:cNvPr id="8" name="Straight Connector 7"/>
          <p:cNvCxnSpPr/>
          <p:nvPr/>
        </p:nvCxnSpPr>
        <p:spPr>
          <a:xfrm>
            <a:off x="2110572" y="5310293"/>
            <a:ext cx="877824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2162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969498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06561" y="1083733"/>
            <a:ext cx="2479040" cy="7694507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1" y="1083733"/>
            <a:ext cx="7924800" cy="7694507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2616307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66528419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76157241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7226062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422"/>
              </a:spcBef>
              <a:defRPr/>
            </a:lvl1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11/15/2016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31604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0186" y="1669084"/>
            <a:ext cx="10631424" cy="4161536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8533" b="0" cap="all" baseline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3923" y="5908651"/>
            <a:ext cx="9353702" cy="1939635"/>
          </a:xfrm>
        </p:spPr>
        <p:txBody>
          <a:bodyPr anchor="t">
            <a:normAutofit/>
          </a:bodyPr>
          <a:lstStyle>
            <a:lvl1pPr marL="0" indent="0" algn="ctr">
              <a:buNone/>
              <a:defRPr sz="2560">
                <a:solidFill>
                  <a:schemeClr val="accent1"/>
                </a:solidFill>
              </a:defRPr>
            </a:lvl1pPr>
            <a:lvl2pPr marL="487672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2pPr>
            <a:lvl3pPr marL="975345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3pPr>
            <a:lvl4pPr marL="1463017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4pPr>
            <a:lvl5pPr marL="1950690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5pPr>
            <a:lvl6pPr marL="2438362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6pPr>
            <a:lvl7pPr marL="2926034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7pPr>
            <a:lvl8pPr marL="3413707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8pPr>
            <a:lvl9pPr marL="3901379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  <p:cxnSp>
        <p:nvCxnSpPr>
          <p:cNvPr id="7" name="Straight Connector 6"/>
          <p:cNvCxnSpPr/>
          <p:nvPr/>
        </p:nvCxnSpPr>
        <p:spPr>
          <a:xfrm>
            <a:off x="2113281" y="5717914"/>
            <a:ext cx="877824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820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2926079"/>
            <a:ext cx="5071872" cy="5722112"/>
          </a:xfrm>
        </p:spPr>
        <p:txBody>
          <a:bodyPr/>
          <a:lstStyle>
            <a:lvl1pPr>
              <a:defRPr sz="2347"/>
            </a:lvl1pPr>
            <a:lvl2pPr>
              <a:defRPr sz="2133"/>
            </a:lvl2pPr>
            <a:lvl3pPr>
              <a:defRPr sz="1920"/>
            </a:lvl3pPr>
            <a:lvl4pPr>
              <a:defRPr sz="1707"/>
            </a:lvl4pPr>
            <a:lvl5pPr>
              <a:defRPr sz="1707"/>
            </a:lvl5pPr>
            <a:lvl6pPr>
              <a:defRPr sz="1707"/>
            </a:lvl6pPr>
            <a:lvl7pPr>
              <a:defRPr sz="1707"/>
            </a:lvl7pPr>
            <a:lvl8pPr>
              <a:defRPr sz="1707"/>
            </a:lvl8pPr>
            <a:lvl9pPr>
              <a:defRPr sz="1707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85453" y="2926080"/>
            <a:ext cx="5071872" cy="5722112"/>
          </a:xfrm>
        </p:spPr>
        <p:txBody>
          <a:bodyPr/>
          <a:lstStyle>
            <a:lvl1pPr>
              <a:defRPr sz="2347"/>
            </a:lvl1pPr>
            <a:lvl2pPr>
              <a:defRPr sz="2133"/>
            </a:lvl2pPr>
            <a:lvl3pPr>
              <a:defRPr sz="1920"/>
            </a:lvl3pPr>
            <a:lvl4pPr>
              <a:defRPr sz="1707"/>
            </a:lvl4pPr>
            <a:lvl5pPr>
              <a:defRPr sz="1707"/>
            </a:lvl5pPr>
            <a:lvl6pPr>
              <a:defRPr sz="1707"/>
            </a:lvl6pPr>
            <a:lvl7pPr>
              <a:defRPr sz="1707"/>
            </a:lvl7pPr>
            <a:lvl8pPr>
              <a:defRPr sz="1707"/>
            </a:lvl8pPr>
            <a:lvl9pPr>
              <a:defRPr sz="1707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11/15/2016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31121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2846593"/>
            <a:ext cx="5071872" cy="1105408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560" b="1"/>
            </a:lvl1pPr>
            <a:lvl2pPr marL="487672" indent="0">
              <a:buNone/>
              <a:defRPr sz="2133" b="1"/>
            </a:lvl2pPr>
            <a:lvl3pPr marL="975345" indent="0">
              <a:buNone/>
              <a:defRPr sz="1920" b="1"/>
            </a:lvl3pPr>
            <a:lvl4pPr marL="1463017" indent="0">
              <a:buNone/>
              <a:defRPr sz="1707" b="1"/>
            </a:lvl4pPr>
            <a:lvl5pPr marL="1950690" indent="0">
              <a:buNone/>
              <a:defRPr sz="1707" b="1"/>
            </a:lvl5pPr>
            <a:lvl6pPr marL="2438362" indent="0">
              <a:buNone/>
              <a:defRPr sz="1707" b="1"/>
            </a:lvl6pPr>
            <a:lvl7pPr marL="2926034" indent="0">
              <a:buNone/>
              <a:defRPr sz="1707" b="1"/>
            </a:lvl7pPr>
            <a:lvl8pPr marL="3413707" indent="0">
              <a:buNone/>
              <a:defRPr sz="1707" b="1"/>
            </a:lvl8pPr>
            <a:lvl9pPr marL="3901379" indent="0">
              <a:buNone/>
              <a:defRPr sz="1707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3870554"/>
            <a:ext cx="5071872" cy="4811776"/>
          </a:xfrm>
        </p:spPr>
        <p:txBody>
          <a:bodyPr/>
          <a:lstStyle>
            <a:lvl1pPr>
              <a:defRPr sz="2347"/>
            </a:lvl1pPr>
            <a:lvl2pPr>
              <a:defRPr sz="2133"/>
            </a:lvl2pPr>
            <a:lvl3pPr>
              <a:defRPr sz="1920"/>
            </a:lvl3pPr>
            <a:lvl4pPr>
              <a:defRPr sz="1707"/>
            </a:lvl4pPr>
            <a:lvl5pPr>
              <a:defRPr sz="1707"/>
            </a:lvl5pPr>
            <a:lvl6pPr>
              <a:defRPr sz="1707"/>
            </a:lvl6pPr>
            <a:lvl7pPr>
              <a:defRPr sz="1707"/>
            </a:lvl7pPr>
            <a:lvl8pPr>
              <a:defRPr sz="1707"/>
            </a:lvl8pPr>
            <a:lvl9pPr>
              <a:defRPr sz="1707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87118" y="2843068"/>
            <a:ext cx="5071872" cy="1105408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560" b="1"/>
            </a:lvl1pPr>
            <a:lvl2pPr marL="487672" indent="0">
              <a:buNone/>
              <a:defRPr sz="2133" b="1"/>
            </a:lvl2pPr>
            <a:lvl3pPr marL="975345" indent="0">
              <a:buNone/>
              <a:defRPr sz="1920" b="1"/>
            </a:lvl3pPr>
            <a:lvl4pPr marL="1463017" indent="0">
              <a:buNone/>
              <a:defRPr sz="1707" b="1"/>
            </a:lvl4pPr>
            <a:lvl5pPr marL="1950690" indent="0">
              <a:buNone/>
              <a:defRPr sz="1707" b="1"/>
            </a:lvl5pPr>
            <a:lvl6pPr marL="2438362" indent="0">
              <a:buNone/>
              <a:defRPr sz="1707" b="1"/>
            </a:lvl6pPr>
            <a:lvl7pPr marL="2926034" indent="0">
              <a:buNone/>
              <a:defRPr sz="1707" b="1"/>
            </a:lvl7pPr>
            <a:lvl8pPr marL="3413707" indent="0">
              <a:buNone/>
              <a:defRPr sz="1707" b="1"/>
            </a:lvl8pPr>
            <a:lvl9pPr marL="3901379" indent="0">
              <a:buNone/>
              <a:defRPr sz="1707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87118" y="3867480"/>
            <a:ext cx="5071872" cy="4811776"/>
          </a:xfrm>
        </p:spPr>
        <p:txBody>
          <a:bodyPr/>
          <a:lstStyle>
            <a:lvl1pPr>
              <a:defRPr sz="2347"/>
            </a:lvl1pPr>
            <a:lvl2pPr>
              <a:defRPr sz="2133"/>
            </a:lvl2pPr>
            <a:lvl3pPr>
              <a:defRPr sz="1920"/>
            </a:lvl3pPr>
            <a:lvl4pPr>
              <a:defRPr sz="1707"/>
            </a:lvl4pPr>
            <a:lvl5pPr>
              <a:defRPr sz="1707"/>
            </a:lvl5pPr>
            <a:lvl6pPr>
              <a:defRPr sz="1707"/>
            </a:lvl6pPr>
            <a:lvl7pPr>
              <a:defRPr sz="1707"/>
            </a:lvl7pPr>
            <a:lvl8pPr>
              <a:defRPr sz="1707"/>
            </a:lvl8pPr>
            <a:lvl9pPr>
              <a:defRPr sz="1707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957563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44782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945131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1560576"/>
            <a:ext cx="4031488" cy="2470912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267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72802" y="1560576"/>
            <a:ext cx="5901707" cy="6632448"/>
          </a:xfrm>
        </p:spPr>
        <p:txBody>
          <a:bodyPr/>
          <a:lstStyle>
            <a:lvl1pPr>
              <a:defRPr sz="3413"/>
            </a:lvl1pPr>
            <a:lvl2pPr>
              <a:defRPr sz="2987"/>
            </a:lvl2pPr>
            <a:lvl3pPr>
              <a:defRPr sz="256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4031488"/>
            <a:ext cx="4031488" cy="416153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138"/>
              </a:spcBef>
              <a:buNone/>
              <a:defRPr sz="1813"/>
            </a:lvl1pPr>
            <a:lvl2pPr marL="487672" indent="0">
              <a:buNone/>
              <a:defRPr sz="1280"/>
            </a:lvl2pPr>
            <a:lvl3pPr marL="975345" indent="0">
              <a:buNone/>
              <a:defRPr sz="1067"/>
            </a:lvl3pPr>
            <a:lvl4pPr marL="1463017" indent="0">
              <a:buNone/>
              <a:defRPr sz="960"/>
            </a:lvl4pPr>
            <a:lvl5pPr marL="1950690" indent="0">
              <a:buNone/>
              <a:defRPr sz="960"/>
            </a:lvl5pPr>
            <a:lvl6pPr marL="2438362" indent="0">
              <a:buNone/>
              <a:defRPr sz="960"/>
            </a:lvl6pPr>
            <a:lvl7pPr marL="2926034" indent="0">
              <a:buNone/>
              <a:defRPr sz="960"/>
            </a:lvl7pPr>
            <a:lvl8pPr marL="3413707" indent="0">
              <a:buNone/>
              <a:defRPr sz="960"/>
            </a:lvl8pPr>
            <a:lvl9pPr marL="3901379" indent="0">
              <a:buNone/>
              <a:defRPr sz="96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20969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1560576"/>
            <a:ext cx="4031488" cy="2470912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267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716064" y="1521561"/>
            <a:ext cx="6055400" cy="660644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987"/>
            </a:lvl1pPr>
            <a:lvl2pPr marL="487672" indent="0">
              <a:buNone/>
              <a:defRPr sz="2987"/>
            </a:lvl2pPr>
            <a:lvl3pPr marL="975345" indent="0">
              <a:buNone/>
              <a:defRPr sz="2560"/>
            </a:lvl3pPr>
            <a:lvl4pPr marL="1463017" indent="0">
              <a:buNone/>
              <a:defRPr sz="2133"/>
            </a:lvl4pPr>
            <a:lvl5pPr marL="1950690" indent="0">
              <a:buNone/>
              <a:defRPr sz="2133"/>
            </a:lvl5pPr>
            <a:lvl6pPr marL="2438362" indent="0">
              <a:buNone/>
              <a:defRPr sz="2133"/>
            </a:lvl6pPr>
            <a:lvl7pPr marL="2926034" indent="0">
              <a:buNone/>
              <a:defRPr sz="2133"/>
            </a:lvl7pPr>
            <a:lvl8pPr marL="3413707" indent="0">
              <a:buNone/>
              <a:defRPr sz="2133"/>
            </a:lvl8pPr>
            <a:lvl9pPr marL="3901379" indent="0">
              <a:buNone/>
              <a:defRPr sz="2133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4031488"/>
            <a:ext cx="4031488" cy="409651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138"/>
              </a:spcBef>
              <a:buNone/>
              <a:defRPr sz="1813"/>
            </a:lvl1pPr>
            <a:lvl2pPr marL="487672" indent="0">
              <a:buNone/>
              <a:defRPr sz="1280"/>
            </a:lvl2pPr>
            <a:lvl3pPr marL="975345" indent="0">
              <a:buNone/>
              <a:defRPr sz="1067"/>
            </a:lvl3pPr>
            <a:lvl4pPr marL="1463017" indent="0">
              <a:buNone/>
              <a:defRPr sz="960"/>
            </a:lvl4pPr>
            <a:lvl5pPr marL="1950690" indent="0">
              <a:buNone/>
              <a:defRPr sz="960"/>
            </a:lvl5pPr>
            <a:lvl6pPr marL="2438362" indent="0">
              <a:buNone/>
              <a:defRPr sz="960"/>
            </a:lvl6pPr>
            <a:lvl7pPr marL="2926034" indent="0">
              <a:buNone/>
              <a:defRPr sz="960"/>
            </a:lvl7pPr>
            <a:lvl8pPr marL="3413707" indent="0">
              <a:buNone/>
              <a:defRPr sz="960"/>
            </a:lvl8pPr>
            <a:lvl9pPr marL="3901379" indent="0">
              <a:buNone/>
              <a:defRPr sz="96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47393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0096" y="260096"/>
            <a:ext cx="12484608" cy="9233408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866987"/>
            <a:ext cx="10533888" cy="19290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2" y="2926080"/>
            <a:ext cx="10531062" cy="57437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196" y="8851669"/>
            <a:ext cx="2484346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22">
                <a:solidFill>
                  <a:schemeClr val="accent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12425" y="8851669"/>
            <a:ext cx="5032293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22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51500" y="8851669"/>
            <a:ext cx="1819965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22">
                <a:solidFill>
                  <a:schemeClr val="accent1"/>
                </a:solidFill>
              </a:defRPr>
            </a:lvl1pPr>
          </a:lstStyle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435930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</p:sldLayoutIdLst>
  <p:txStyles>
    <p:titleStyle>
      <a:lvl1pPr algn="l" defTabSz="975345" rtl="0" eaLnBrk="1" latinLnBrk="1" hangingPunct="1">
        <a:lnSpc>
          <a:spcPct val="90000"/>
        </a:lnSpc>
        <a:spcBef>
          <a:spcPct val="0"/>
        </a:spcBef>
        <a:buNone/>
        <a:defRPr sz="5689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43836" indent="-195069" algn="l" defTabSz="975345" rtl="0" eaLnBrk="1" latinLnBrk="1" hangingPunct="1">
        <a:lnSpc>
          <a:spcPct val="90000"/>
        </a:lnSpc>
        <a:spcBef>
          <a:spcPts val="1422"/>
        </a:spcBef>
        <a:buClr>
          <a:schemeClr val="accent1"/>
        </a:buClr>
        <a:buSzPct val="80000"/>
        <a:buFont typeface="Corbel" pitchFamily="34" charset="0"/>
        <a:buChar char="•"/>
        <a:defRPr sz="2844" kern="1200">
          <a:solidFill>
            <a:schemeClr val="accent1"/>
          </a:solidFill>
          <a:latin typeface="+mn-lt"/>
          <a:ea typeface="+mn-ea"/>
          <a:cs typeface="+mn-cs"/>
        </a:defRPr>
      </a:lvl1pPr>
      <a:lvl2pPr marL="487672" indent="-195069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256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80276" indent="-195069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2276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72879" indent="-195069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1991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08595" indent="-195069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1991" kern="1200">
          <a:solidFill>
            <a:schemeClr val="accent1"/>
          </a:solidFill>
          <a:latin typeface="+mn-lt"/>
          <a:ea typeface="+mn-ea"/>
          <a:cs typeface="+mn-cs"/>
        </a:defRPr>
      </a:lvl5pPr>
      <a:lvl6pPr marL="1564420" indent="-243836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1991" kern="1200">
          <a:solidFill>
            <a:schemeClr val="accent1"/>
          </a:solidFill>
          <a:latin typeface="+mn-lt"/>
          <a:ea typeface="+mn-ea"/>
          <a:cs typeface="+mn-cs"/>
        </a:defRPr>
      </a:lvl6pPr>
      <a:lvl7pPr marL="1848860" indent="-243836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1991" kern="1200">
          <a:solidFill>
            <a:schemeClr val="accent1"/>
          </a:solidFill>
          <a:latin typeface="+mn-lt"/>
          <a:ea typeface="+mn-ea"/>
          <a:cs typeface="+mn-cs"/>
        </a:defRPr>
      </a:lvl7pPr>
      <a:lvl8pPr marL="2133300" indent="-243836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1991" kern="1200">
          <a:solidFill>
            <a:schemeClr val="accent1"/>
          </a:solidFill>
          <a:latin typeface="+mn-lt"/>
          <a:ea typeface="+mn-ea"/>
          <a:cs typeface="+mn-cs"/>
        </a:defRPr>
      </a:lvl8pPr>
      <a:lvl9pPr marL="2417740" indent="-243836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1991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72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45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17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690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362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034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707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379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270000" y="3657598"/>
            <a:ext cx="10464800" cy="1452821"/>
          </a:xfrm>
        </p:spPr>
        <p:txBody>
          <a:bodyPr>
            <a:noAutofit/>
          </a:bodyPr>
          <a:lstStyle/>
          <a:p>
            <a:r>
              <a:rPr lang="en-US" altLang="ko-KR" sz="13000" dirty="0" smtClean="0"/>
              <a:t>VR DRUM</a:t>
            </a:r>
            <a:endParaRPr lang="ko-KR" altLang="en-US" sz="13000" dirty="0"/>
          </a:p>
        </p:txBody>
      </p:sp>
      <p:sp>
        <p:nvSpPr>
          <p:cNvPr id="3" name="텍스트 개체 틀 2"/>
          <p:cNvSpPr>
            <a:spLocks noGrp="1"/>
          </p:cNvSpPr>
          <p:nvPr>
            <p:ph type="subTitle" idx="1"/>
          </p:nvPr>
        </p:nvSpPr>
        <p:spPr>
          <a:xfrm>
            <a:off x="1270000" y="5773483"/>
            <a:ext cx="10464800" cy="1130300"/>
          </a:xfrm>
        </p:spPr>
        <p:txBody>
          <a:bodyPr>
            <a:normAutofit/>
          </a:bodyPr>
          <a:lstStyle/>
          <a:p>
            <a:r>
              <a:rPr lang="en-US" altLang="ko-KR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ko-KR" altLang="en-US" b="1" dirty="0" smtClean="0"/>
              <a:t>조 </a:t>
            </a:r>
            <a:r>
              <a:rPr lang="en-US" altLang="ko-KR" b="1" dirty="0" smtClean="0"/>
              <a:t>: </a:t>
            </a:r>
            <a:r>
              <a:rPr lang="ko-KR" altLang="en-US" b="1" dirty="0" smtClean="0">
                <a:latin typeface="Apple SD 산돌고딕 Neo 볼드체"/>
              </a:rPr>
              <a:t>권원표</a:t>
            </a:r>
            <a:r>
              <a:rPr lang="en-US" altLang="ko-KR" b="1" dirty="0" smtClean="0"/>
              <a:t> </a:t>
            </a:r>
            <a:r>
              <a:rPr lang="ko-KR" altLang="en-US" b="1" dirty="0" err="1" smtClean="0"/>
              <a:t>유정민</a:t>
            </a:r>
            <a:r>
              <a:rPr lang="ko-KR" altLang="en-US" b="1" dirty="0" smtClean="0"/>
              <a:t> 이종건</a:t>
            </a:r>
            <a:endParaRPr lang="en-US" altLang="ko-KR" b="1" dirty="0" smtClean="0"/>
          </a:p>
          <a:p>
            <a:r>
              <a:rPr lang="ko-KR" altLang="en-US" b="1" dirty="0" smtClean="0"/>
              <a:t>지도교수 </a:t>
            </a:r>
            <a:r>
              <a:rPr lang="en-US" altLang="ko-KR" b="1" dirty="0" smtClean="0"/>
              <a:t>: </a:t>
            </a:r>
            <a:r>
              <a:rPr lang="ko-KR" altLang="en-US" b="1" dirty="0" smtClean="0"/>
              <a:t>정홍 교수님</a:t>
            </a: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2137529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/>
          </p:cNvSpPr>
          <p:nvPr>
            <p:ph type="title"/>
          </p:nvPr>
        </p:nvSpPr>
        <p:spPr>
          <a:xfrm>
            <a:off x="993775" y="707313"/>
            <a:ext cx="9669311" cy="1037350"/>
          </a:xfrm>
          <a:prstGeom prst="rect">
            <a:avLst/>
          </a:prstGeom>
        </p:spPr>
        <p:txBody>
          <a:bodyPr/>
          <a:lstStyle/>
          <a:p>
            <a:r>
              <a:rPr dirty="0"/>
              <a:t>Velocity Recorder</a:t>
            </a:r>
          </a:p>
        </p:txBody>
      </p:sp>
      <p:sp>
        <p:nvSpPr>
          <p:cNvPr id="136" name="Shape 136"/>
          <p:cNvSpPr>
            <a:spLocks noGrp="1"/>
          </p:cNvSpPr>
          <p:nvPr>
            <p:ph type="body" idx="1"/>
          </p:nvPr>
        </p:nvSpPr>
        <p:spPr>
          <a:xfrm>
            <a:off x="183632" y="2926080"/>
            <a:ext cx="12602202" cy="574378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프레임이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업데이트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될 때</a:t>
            </a:r>
            <a:r>
              <a:rPr lang="en-US"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마다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if(trigger Button : down)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nowRecording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= !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nowRecording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;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if(!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nowRecording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 { //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레코딩이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끝나면</a:t>
            </a:r>
            <a:endParaRPr sz="19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    textbox 에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적혀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있는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이름의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파일을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만들고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records 를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파일에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씀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    records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초기화</a:t>
            </a:r>
            <a:endParaRPr sz="19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if(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nowRecording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 { //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레코딩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중이면</a:t>
            </a:r>
            <a:endParaRPr sz="19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records +=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컨트롤러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,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컨트롤러가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가리키는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방향의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단위벡터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,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컨트롤러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속도벡터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,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컨트롤러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각속도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벡터</a:t>
            </a:r>
            <a:endParaRPr sz="19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/>
          </p:cNvSpPr>
          <p:nvPr>
            <p:ph type="title"/>
          </p:nvPr>
        </p:nvSpPr>
        <p:spPr>
          <a:xfrm>
            <a:off x="993775" y="589069"/>
            <a:ext cx="9669311" cy="1155594"/>
          </a:xfrm>
          <a:prstGeom prst="rect">
            <a:avLst/>
          </a:prstGeom>
        </p:spPr>
        <p:txBody>
          <a:bodyPr/>
          <a:lstStyle/>
          <a:p>
            <a:r>
              <a:rPr dirty="0"/>
              <a:t>Headset Follower</a:t>
            </a:r>
          </a:p>
        </p:txBody>
      </p:sp>
      <p:sp>
        <p:nvSpPr>
          <p:cNvPr id="139" name="Shape 139"/>
          <p:cNvSpPr>
            <a:spLocks noGrp="1"/>
          </p:cNvSpPr>
          <p:nvPr>
            <p:ph type="body" idx="1"/>
          </p:nvPr>
        </p:nvSpPr>
        <p:spPr>
          <a:xfrm>
            <a:off x="141890" y="2603500"/>
            <a:ext cx="12862910" cy="6286500"/>
          </a:xfrm>
          <a:prstGeom prst="rect">
            <a:avLst/>
          </a:prstGeom>
        </p:spPr>
        <p:txBody>
          <a:bodyPr numCol="2" spcCol="636270" anchor="t">
            <a:noAutofit/>
          </a:bodyPr>
          <a:lstStyle/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프레임이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업데이트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될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때마다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if 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gripButton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: Down)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lookingAt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= !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lookingAt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;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if(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lookingAt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 { //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팔로우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시작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    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distance =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헤드셋과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드럼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사이의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y</a:t>
            </a:r>
            <a:r>
              <a:rPr sz="1800" spc="-15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축</a:t>
            </a:r>
            <a:r>
              <a:rPr lang="ko-KR" altLang="en-US" sz="1800" spc="-15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을</a:t>
            </a:r>
            <a:r>
              <a:rPr sz="1800" spc="-15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제외한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거리</a:t>
            </a:r>
            <a:endParaRPr sz="1800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if(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padButton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: Down)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if(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pad를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누른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손가락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위치가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아</a:t>
            </a:r>
            <a:r>
              <a:rPr lang="ko-KR" altLang="en-US" sz="18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래</a:t>
            </a:r>
            <a:r>
              <a:rPr sz="18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쪽이면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    distance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감소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else </a:t>
            </a: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//</a:t>
            </a:r>
            <a:r>
              <a:rPr lang="ko-KR" altLang="en-US"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</a:t>
            </a:r>
            <a:r>
              <a:rPr sz="18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쪽이면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    distance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증가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  <a:endParaRPr lang="en-US" sz="1800" dirty="0" smtClean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endParaRPr lang="en-US"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if(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lookingAt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 { //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팔로우하고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있으면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</a:t>
            </a:r>
            <a:r>
              <a:rPr lang="en-US"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</a:t>
            </a:r>
            <a:r>
              <a:rPr sz="1800" spc="-15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//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드럼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위치와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헤드셋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위치는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y축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값을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제외하고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계산</a:t>
            </a:r>
            <a:endParaRPr sz="1800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endParaRPr lang="en-US" sz="1800" dirty="0" smtClean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</a:t>
            </a:r>
            <a:r>
              <a:rPr lang="en-US"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3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드럼</a:t>
            </a:r>
            <a:r>
              <a:rPr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3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</a:t>
            </a:r>
            <a:r>
              <a:rPr sz="1800" spc="-3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= (</a:t>
            </a:r>
            <a:r>
              <a:rPr sz="1800" spc="-3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헤드셋</a:t>
            </a:r>
            <a:r>
              <a:rPr sz="1800" spc="-3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3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</a:t>
            </a:r>
            <a:r>
              <a:rPr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  <a:endParaRPr lang="en-US" sz="1800" spc="-300" dirty="0" smtClean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lang="en-US"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                                                </a:t>
            </a:r>
            <a:r>
              <a:rPr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+ </a:t>
            </a:r>
            <a:r>
              <a:rPr sz="1800" spc="-15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distance </a:t>
            </a:r>
            <a:r>
              <a:rPr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* (</a:t>
            </a:r>
            <a:r>
              <a:rPr sz="1800" spc="-3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헤드셋</a:t>
            </a:r>
            <a:r>
              <a:rPr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lang="en-US"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3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정면</a:t>
            </a:r>
            <a:r>
              <a:rPr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3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방향</a:t>
            </a:r>
            <a:r>
              <a:rPr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3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단위벡터</a:t>
            </a:r>
            <a:r>
              <a:rPr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</a:t>
            </a:r>
            <a:r>
              <a:rPr sz="1800" spc="-15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드럼이</a:t>
            </a:r>
            <a:r>
              <a:rPr sz="1800" spc="-15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바라보는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방향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벡터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= (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헤드셋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 - </a:t>
            </a:r>
            <a:r>
              <a:rPr sz="1800" spc="-15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(</a:t>
            </a:r>
            <a:r>
              <a:rPr sz="1800" spc="-15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드럼</a:t>
            </a:r>
            <a:r>
              <a:rPr sz="1800" spc="-15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C2C2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6935" y="1263650"/>
            <a:ext cx="3647130" cy="7226300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Shape 142"/>
          <p:cNvSpPr/>
          <p:nvPr/>
        </p:nvSpPr>
        <p:spPr>
          <a:xfrm>
            <a:off x="2504584" y="2489200"/>
            <a:ext cx="2907296" cy="98959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pic>
        <p:nvPicPr>
          <p:cNvPr id="143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38867" y="3497217"/>
            <a:ext cx="7112001" cy="27960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/>
          </p:cNvSpPr>
          <p:nvPr>
            <p:ph type="title"/>
          </p:nvPr>
        </p:nvSpPr>
        <p:spPr>
          <a:xfrm>
            <a:off x="993775" y="643518"/>
            <a:ext cx="9669311" cy="1101145"/>
          </a:xfrm>
          <a:prstGeom prst="rect">
            <a:avLst/>
          </a:prstGeom>
        </p:spPr>
        <p:txBody>
          <a:bodyPr/>
          <a:lstStyle/>
          <a:p>
            <a:r>
              <a:rPr dirty="0"/>
              <a:t>Collision Trigger</a:t>
            </a:r>
          </a:p>
        </p:txBody>
      </p:sp>
      <p:sp>
        <p:nvSpPr>
          <p:cNvPr id="146" name="Shape 14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충돌할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때마다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//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컨트롤러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속도와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각속도를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이용하여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얼마나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세게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충돌이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일어났는지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판단</a:t>
            </a:r>
            <a:endParaRPr sz="20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//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충돌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애니메이션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처리</a:t>
            </a:r>
            <a:endParaRPr sz="20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진동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(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세기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충돌한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해당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북의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MIDIPlayer.play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(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세기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C2C2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6935" y="1263650"/>
            <a:ext cx="3647130" cy="7226300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Shape 149"/>
          <p:cNvSpPr/>
          <p:nvPr/>
        </p:nvSpPr>
        <p:spPr>
          <a:xfrm flipV="1">
            <a:off x="2441084" y="4507495"/>
            <a:ext cx="2897784" cy="16610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pic>
        <p:nvPicPr>
          <p:cNvPr id="150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38867" y="3346133"/>
            <a:ext cx="7112001" cy="30613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/>
          </p:cNvSpPr>
          <p:nvPr>
            <p:ph type="title"/>
          </p:nvPr>
        </p:nvSpPr>
        <p:spPr>
          <a:xfrm>
            <a:off x="993775" y="771109"/>
            <a:ext cx="9669311" cy="973554"/>
          </a:xfrm>
          <a:prstGeom prst="rect">
            <a:avLst/>
          </a:prstGeom>
        </p:spPr>
        <p:txBody>
          <a:bodyPr/>
          <a:lstStyle/>
          <a:p>
            <a:r>
              <a:rPr dirty="0"/>
              <a:t>MIDI Player</a:t>
            </a:r>
          </a:p>
        </p:txBody>
      </p:sp>
      <p:sp>
        <p:nvSpPr>
          <p:cNvPr id="153" name="Shape 153"/>
          <p:cNvSpPr>
            <a:spLocks noGrp="1"/>
          </p:cNvSpPr>
          <p:nvPr>
            <p:ph type="body" idx="1"/>
          </p:nvPr>
        </p:nvSpPr>
        <p:spPr>
          <a:xfrm>
            <a:off x="220718" y="3062233"/>
            <a:ext cx="12784082" cy="4940301"/>
          </a:xfrm>
          <a:prstGeom prst="rect">
            <a:avLst/>
          </a:prstGeom>
        </p:spPr>
        <p:txBody>
          <a:bodyPr numCol="2" spcCol="636270" anchor="t">
            <a:noAutofit/>
          </a:bodyPr>
          <a:lstStyle/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int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note;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프로그램이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시작할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때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미디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장치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목록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중 'VRDRUMMIDI'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라는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장치를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찾아서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메시지를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보내는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용도로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통신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Port Open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play(velocity)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새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Thread를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만들어서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sendData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함수를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호출하도록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함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velocity를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전달하며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호출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sendData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(velocity)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byte command = 0x90; //Note On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명령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int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data = ( velocity &lt;&lt; 16 ) + ( note &lt;&lt; 8 ) + command;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MIDI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통신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Port 로 data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전송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50ms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동안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Thread를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쉬게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(sleep) 함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data를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Note Off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명령으로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바꿈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MIDI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통신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Port 로 data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전송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프로그램이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종료될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때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통신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Port Close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Q &amp; 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39787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19202" y="2977116"/>
            <a:ext cx="11050770" cy="569275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</a:rPr>
              <a:t> 가상현실 속에서 연주할 수 있는 드럼을 만든다</a:t>
            </a:r>
            <a:r>
              <a:rPr lang="en-US" altLang="ko-KR" sz="3200" dirty="0" smtClean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</a:rPr>
              <a:t> 드럼 연습 및 연주까지 가능하도록 한다</a:t>
            </a:r>
            <a:r>
              <a:rPr lang="en-US" altLang="ko-KR" sz="3200" dirty="0" smtClean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 smtClean="0">
                <a:solidFill>
                  <a:schemeClr val="tx1"/>
                </a:solidFill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</a:rPr>
              <a:t>기존 </a:t>
            </a:r>
            <a:r>
              <a:rPr lang="ko-KR" altLang="en-US" sz="3200" dirty="0" err="1" smtClean="0">
                <a:solidFill>
                  <a:schemeClr val="tx1"/>
                </a:solidFill>
              </a:rPr>
              <a:t>드럼세트의</a:t>
            </a:r>
            <a:r>
              <a:rPr lang="ko-KR" altLang="en-US" sz="3200" dirty="0" smtClean="0">
                <a:solidFill>
                  <a:schemeClr val="tx1"/>
                </a:solidFill>
              </a:rPr>
              <a:t> 부피 문제와 소음 문제를 해결할 수 있다</a:t>
            </a:r>
            <a:r>
              <a:rPr lang="en-US" altLang="ko-KR" sz="3200" dirty="0" smtClean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 smtClean="0">
                <a:solidFill>
                  <a:schemeClr val="tx1"/>
                </a:solidFill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</a:rPr>
              <a:t>설계 과제</a:t>
            </a:r>
            <a:r>
              <a:rPr lang="en-US" altLang="ko-KR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ko-KR" altLang="en-US" sz="3200" dirty="0" smtClean="0">
                <a:solidFill>
                  <a:schemeClr val="tx1"/>
                </a:solidFill>
              </a:rPr>
              <a:t>에서는 페달을 제외한 여러 북과 심벌을 만든다</a:t>
            </a:r>
            <a:r>
              <a:rPr lang="en-US" altLang="ko-KR" sz="3200" dirty="0" smtClean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endParaRPr lang="ko-KR" altLang="en-US" sz="3200" dirty="0">
              <a:solidFill>
                <a:schemeClr val="tx1"/>
              </a:solidFill>
            </a:endParaRPr>
          </a:p>
        </p:txBody>
      </p:sp>
      <p:sp>
        <p:nvSpPr>
          <p:cNvPr id="5" name="Shape 119"/>
          <p:cNvSpPr>
            <a:spLocks noGrp="1"/>
          </p:cNvSpPr>
          <p:nvPr>
            <p:ph type="title"/>
          </p:nvPr>
        </p:nvSpPr>
        <p:spPr>
          <a:xfrm>
            <a:off x="1667743" y="863416"/>
            <a:ext cx="9669311" cy="1164326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연구 목적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5618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19"/>
          <p:cNvSpPr>
            <a:spLocks noGrp="1"/>
          </p:cNvSpPr>
          <p:nvPr>
            <p:ph type="title"/>
          </p:nvPr>
        </p:nvSpPr>
        <p:spPr>
          <a:xfrm>
            <a:off x="1667743" y="863416"/>
            <a:ext cx="9669311" cy="1164326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연구 내용</a:t>
            </a:r>
            <a:endParaRPr dirty="0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1219202" y="2977116"/>
            <a:ext cx="11050770" cy="569275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HTC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VIVE</a:t>
            </a:r>
            <a:r>
              <a:rPr lang="ko-KR" altLang="en-US" sz="3200" dirty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+ Unity 3D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Blender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DAW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가상 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MIDI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장치</a:t>
            </a: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 marL="48767" indent="0">
              <a:buNone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ko-KR" altLang="en-US" sz="3200" dirty="0">
              <a:solidFill>
                <a:schemeClr val="tx1"/>
              </a:solidFill>
              <a:latin typeface="+mn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2533" y="5823491"/>
            <a:ext cx="5667579" cy="306993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8100" y="2079216"/>
            <a:ext cx="4293789" cy="3220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281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19"/>
          <p:cNvSpPr>
            <a:spLocks noGrp="1"/>
          </p:cNvSpPr>
          <p:nvPr>
            <p:ph type="title"/>
          </p:nvPr>
        </p:nvSpPr>
        <p:spPr>
          <a:xfrm>
            <a:off x="1667743" y="863416"/>
            <a:ext cx="9669311" cy="1164326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현재 구현한 기능</a:t>
            </a:r>
            <a:endParaRPr dirty="0"/>
          </a:p>
        </p:txBody>
      </p:sp>
      <p:sp>
        <p:nvSpPr>
          <p:cNvPr id="4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가상 드럼과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스틱의 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3D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모델링</a:t>
            </a: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충돌 판정을 이용한 북 소리 재생</a:t>
            </a: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드럼의 </a:t>
            </a:r>
            <a:r>
              <a:rPr lang="ko-KR" altLang="en-US" sz="3200" dirty="0" err="1" smtClean="0">
                <a:solidFill>
                  <a:schemeClr val="tx1"/>
                </a:solidFill>
                <a:latin typeface="+mn-ea"/>
              </a:rPr>
              <a:t>위치조정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기능</a:t>
            </a: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컨트롤러 진동을 이용한 </a:t>
            </a:r>
            <a:r>
              <a:rPr lang="ko-KR" altLang="en-US" sz="3200" dirty="0" err="1" smtClean="0">
                <a:solidFill>
                  <a:schemeClr val="tx1"/>
                </a:solidFill>
                <a:latin typeface="+mn-ea"/>
              </a:rPr>
              <a:t>햅틱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반응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(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보완 필요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)</a:t>
            </a: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ko-KR" altLang="en-US" sz="32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80410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19"/>
          <p:cNvSpPr>
            <a:spLocks noGrp="1"/>
          </p:cNvSpPr>
          <p:nvPr>
            <p:ph type="title"/>
          </p:nvPr>
        </p:nvSpPr>
        <p:spPr>
          <a:xfrm>
            <a:off x="1667743" y="863416"/>
            <a:ext cx="9669311" cy="1164326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구현해야 할 기능</a:t>
            </a:r>
            <a:endParaRPr dirty="0"/>
          </a:p>
        </p:txBody>
      </p:sp>
      <p:sp>
        <p:nvSpPr>
          <p:cNvPr id="10" name="내용 개체 틀 2"/>
          <p:cNvSpPr>
            <a:spLocks noGrp="1"/>
          </p:cNvSpPr>
          <p:nvPr>
            <p:ph idx="1"/>
          </p:nvPr>
        </p:nvSpPr>
        <p:spPr>
          <a:xfrm>
            <a:off x="1219202" y="2926080"/>
            <a:ext cx="10531062" cy="5743787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북과 심벌의 충돌 애니메이션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(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구현중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)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더 자연스러운 </a:t>
            </a:r>
            <a:r>
              <a:rPr lang="ko-KR" altLang="en-US" sz="3200" dirty="0" err="1" smtClean="0">
                <a:solidFill>
                  <a:schemeClr val="tx1"/>
                </a:solidFill>
                <a:latin typeface="+mn-ea"/>
              </a:rPr>
              <a:t>타격감</a:t>
            </a: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타격 세기에 따른 볼륨 조절</a:t>
            </a: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양쪽 페달 제작 및 적용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(</a:t>
            </a:r>
            <a:r>
              <a:rPr lang="ko-KR" altLang="en-US" sz="3200" dirty="0" err="1" smtClean="0">
                <a:solidFill>
                  <a:schemeClr val="tx1"/>
                </a:solidFill>
                <a:latin typeface="+mn-ea"/>
              </a:rPr>
              <a:t>설계과제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2)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ko-KR" altLang="en-US" sz="32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36949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설계1중간발표_최종본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96998" y="2691847"/>
            <a:ext cx="10210800" cy="5743575"/>
          </a:xfrm>
        </p:spPr>
      </p:pic>
      <p:sp>
        <p:nvSpPr>
          <p:cNvPr id="5" name="Shape 119"/>
          <p:cNvSpPr>
            <a:spLocks noGrp="1"/>
          </p:cNvSpPr>
          <p:nvPr>
            <p:ph type="title"/>
          </p:nvPr>
        </p:nvSpPr>
        <p:spPr>
          <a:xfrm>
            <a:off x="1667743" y="863416"/>
            <a:ext cx="9669311" cy="1164326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데모 영상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38167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title"/>
          </p:nvPr>
        </p:nvSpPr>
        <p:spPr>
          <a:xfrm>
            <a:off x="1667743" y="863416"/>
            <a:ext cx="9669311" cy="1164326"/>
          </a:xfrm>
          <a:prstGeom prst="rect">
            <a:avLst/>
          </a:prstGeom>
        </p:spPr>
        <p:txBody>
          <a:bodyPr/>
          <a:lstStyle/>
          <a:p>
            <a:r>
              <a:rPr dirty="0"/>
              <a:t>Overall Structure</a:t>
            </a:r>
          </a:p>
        </p:txBody>
      </p:sp>
      <p:sp>
        <p:nvSpPr>
          <p:cNvPr id="120" name="Shape 120"/>
          <p:cNvSpPr/>
          <p:nvPr/>
        </p:nvSpPr>
        <p:spPr>
          <a:xfrm>
            <a:off x="906631" y="3114493"/>
            <a:ext cx="3856755" cy="1506195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50800" tIns="50800" rIns="50800" bIns="50800" anchor="ctr"/>
          <a:lstStyle/>
          <a:p>
            <a:pPr>
              <a:defRPr sz="2400">
                <a:latin typeface="+mj-lt"/>
                <a:ea typeface="+mj-ea"/>
                <a:cs typeface="+mj-cs"/>
                <a:sym typeface="Apple SD 산돌고딕 Neo 볼드체"/>
              </a:defRPr>
            </a:pPr>
            <a:r>
              <a:rPr sz="3200" b="1" dirty="0" err="1"/>
              <a:t>VRDrum</a:t>
            </a:r>
            <a:endParaRPr sz="3200" b="1" dirty="0"/>
          </a:p>
          <a:p>
            <a:pPr>
              <a:defRPr sz="2400"/>
            </a:pPr>
            <a:r>
              <a:rPr dirty="0"/>
              <a:t>(Unity 로 </a:t>
            </a:r>
            <a:r>
              <a:rPr dirty="0" err="1"/>
              <a:t>작성한</a:t>
            </a:r>
            <a:r>
              <a:rPr dirty="0"/>
              <a:t> </a:t>
            </a:r>
            <a:r>
              <a:rPr dirty="0" err="1"/>
              <a:t>프로그램</a:t>
            </a:r>
            <a:r>
              <a:rPr dirty="0"/>
              <a:t>)</a:t>
            </a:r>
          </a:p>
        </p:txBody>
      </p:sp>
      <p:sp>
        <p:nvSpPr>
          <p:cNvPr id="121" name="Shape 121"/>
          <p:cNvSpPr/>
          <p:nvPr/>
        </p:nvSpPr>
        <p:spPr>
          <a:xfrm>
            <a:off x="6691763" y="3114493"/>
            <a:ext cx="5435778" cy="1506195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50800" tIns="50800" rIns="50800" bIns="50800" anchor="ctr"/>
          <a:lstStyle/>
          <a:p>
            <a:pPr>
              <a:defRPr sz="2400">
                <a:latin typeface="+mj-lt"/>
                <a:ea typeface="+mj-ea"/>
                <a:cs typeface="+mj-cs"/>
                <a:sym typeface="Apple SD 산돌고딕 Neo 볼드체"/>
              </a:defRPr>
            </a:pPr>
            <a:r>
              <a:rPr sz="3200" b="1" dirty="0"/>
              <a:t>DAW</a:t>
            </a:r>
          </a:p>
          <a:p>
            <a:pPr>
              <a:defRPr sz="2400"/>
            </a:pPr>
            <a:r>
              <a:rPr dirty="0"/>
              <a:t>(MIDI </a:t>
            </a:r>
            <a:r>
              <a:rPr dirty="0" err="1"/>
              <a:t>장치에서</a:t>
            </a:r>
            <a:r>
              <a:rPr dirty="0"/>
              <a:t> </a:t>
            </a:r>
            <a:r>
              <a:rPr dirty="0" err="1"/>
              <a:t>신호를</a:t>
            </a:r>
            <a:r>
              <a:rPr dirty="0"/>
              <a:t> </a:t>
            </a:r>
            <a:r>
              <a:rPr dirty="0" err="1"/>
              <a:t>받아</a:t>
            </a:r>
            <a:r>
              <a:rPr dirty="0"/>
              <a:t> </a:t>
            </a:r>
            <a:r>
              <a:rPr dirty="0" err="1"/>
              <a:t>가상악기로</a:t>
            </a:r>
            <a:r>
              <a:rPr dirty="0"/>
              <a:t> </a:t>
            </a:r>
            <a:r>
              <a:rPr dirty="0" err="1"/>
              <a:t>재생하는</a:t>
            </a:r>
            <a:r>
              <a:rPr dirty="0"/>
              <a:t> </a:t>
            </a:r>
            <a:r>
              <a:rPr dirty="0" err="1"/>
              <a:t>음악</a:t>
            </a:r>
            <a:r>
              <a:rPr dirty="0"/>
              <a:t> </a:t>
            </a:r>
            <a:r>
              <a:rPr dirty="0" err="1"/>
              <a:t>프로덕션</a:t>
            </a:r>
            <a:r>
              <a:rPr dirty="0"/>
              <a:t> </a:t>
            </a:r>
            <a:r>
              <a:rPr dirty="0" err="1"/>
              <a:t>프로그램</a:t>
            </a:r>
            <a:r>
              <a:rPr dirty="0"/>
              <a:t>)</a:t>
            </a:r>
          </a:p>
        </p:txBody>
      </p:sp>
      <p:sp>
        <p:nvSpPr>
          <p:cNvPr id="122" name="Shape 122"/>
          <p:cNvSpPr/>
          <p:nvPr/>
        </p:nvSpPr>
        <p:spPr>
          <a:xfrm>
            <a:off x="906631" y="6891516"/>
            <a:ext cx="3856755" cy="1506195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50800" tIns="50800" rIns="50800" bIns="50800" anchor="ctr"/>
          <a:lstStyle/>
          <a:p>
            <a:pPr>
              <a:defRPr sz="2400">
                <a:latin typeface="+mj-lt"/>
                <a:ea typeface="+mj-ea"/>
                <a:cs typeface="+mj-cs"/>
                <a:sym typeface="Apple SD 산돌고딕 Neo 볼드체"/>
              </a:defRPr>
            </a:pPr>
            <a:r>
              <a:rPr lang="en-US" sz="3200" b="1" smtClean="0"/>
              <a:t>Virtual </a:t>
            </a:r>
            <a:r>
              <a:rPr sz="3200" b="1" smtClean="0"/>
              <a:t>MIDI </a:t>
            </a:r>
            <a:r>
              <a:rPr sz="3200" b="1" dirty="0"/>
              <a:t>Driver</a:t>
            </a:r>
          </a:p>
          <a:p>
            <a:pPr>
              <a:defRPr sz="2400"/>
            </a:pPr>
            <a:r>
              <a:rPr dirty="0"/>
              <a:t>(</a:t>
            </a:r>
            <a:r>
              <a:rPr dirty="0" err="1"/>
              <a:t>가상</a:t>
            </a:r>
            <a:r>
              <a:rPr dirty="0"/>
              <a:t> MIDI </a:t>
            </a:r>
            <a:r>
              <a:rPr dirty="0" err="1"/>
              <a:t>장치</a:t>
            </a:r>
            <a:r>
              <a:rPr dirty="0"/>
              <a:t>)</a:t>
            </a:r>
          </a:p>
        </p:txBody>
      </p:sp>
      <p:sp>
        <p:nvSpPr>
          <p:cNvPr id="123" name="Shape 123"/>
          <p:cNvSpPr/>
          <p:nvPr/>
        </p:nvSpPr>
        <p:spPr>
          <a:xfrm>
            <a:off x="3005129" y="5337001"/>
            <a:ext cx="2906574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400">
                <a:latin typeface="+mj-lt"/>
                <a:ea typeface="+mj-ea"/>
                <a:cs typeface="+mj-cs"/>
                <a:sym typeface="Apple SD 산돌고딕 Neo 볼드체"/>
              </a:defRPr>
            </a:pPr>
            <a:r>
              <a:rPr dirty="0" err="1"/>
              <a:t>loopMIDI</a:t>
            </a:r>
            <a:r>
              <a:rPr dirty="0"/>
              <a:t> </a:t>
            </a:r>
            <a:r>
              <a:rPr dirty="0">
                <a:latin typeface="+mn-lt"/>
                <a:ea typeface="+mn-ea"/>
                <a:cs typeface="+mn-cs"/>
                <a:sym typeface="Apple SD 산돌고딕 Neo 옅은체"/>
              </a:rPr>
              <a:t>or</a:t>
            </a:r>
            <a:r>
              <a:rPr dirty="0"/>
              <a:t> </a:t>
            </a:r>
            <a:r>
              <a:rPr dirty="0" err="1"/>
              <a:t>rtpMIDI</a:t>
            </a:r>
            <a:endParaRPr dirty="0"/>
          </a:p>
          <a:p>
            <a:pPr>
              <a:defRPr sz="2400"/>
            </a:pPr>
            <a:r>
              <a:rPr dirty="0"/>
              <a:t>(</a:t>
            </a:r>
            <a:r>
              <a:rPr dirty="0" err="1"/>
              <a:t>가상의</a:t>
            </a:r>
            <a:r>
              <a:rPr dirty="0"/>
              <a:t> MIDI </a:t>
            </a:r>
            <a:r>
              <a:rPr dirty="0" err="1"/>
              <a:t>케이블</a:t>
            </a:r>
            <a:r>
              <a:rPr dirty="0"/>
              <a:t>)</a:t>
            </a:r>
          </a:p>
        </p:txBody>
      </p:sp>
      <p:cxnSp>
        <p:nvCxnSpPr>
          <p:cNvPr id="3" name="직선 화살표 연결선 2"/>
          <p:cNvCxnSpPr>
            <a:stCxn id="120" idx="2"/>
          </p:cNvCxnSpPr>
          <p:nvPr/>
        </p:nvCxnSpPr>
        <p:spPr>
          <a:xfrm flipH="1">
            <a:off x="2835008" y="4620688"/>
            <a:ext cx="1" cy="227082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꺾인 연결선 5"/>
          <p:cNvCxnSpPr>
            <a:stCxn id="122" idx="3"/>
            <a:endCxn id="121" idx="2"/>
          </p:cNvCxnSpPr>
          <p:nvPr/>
        </p:nvCxnSpPr>
        <p:spPr>
          <a:xfrm flipV="1">
            <a:off x="4763386" y="4620688"/>
            <a:ext cx="4646266" cy="3023926"/>
          </a:xfrm>
          <a:prstGeom prst="bentConnector2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C2C2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title"/>
          </p:nvPr>
        </p:nvSpPr>
        <p:spPr>
          <a:xfrm>
            <a:off x="1014646" y="526603"/>
            <a:ext cx="9669311" cy="1218060"/>
          </a:xfrm>
          <a:prstGeom prst="rect">
            <a:avLst/>
          </a:prstGeom>
        </p:spPr>
        <p:txBody>
          <a:bodyPr/>
          <a:lstStyle/>
          <a:p>
            <a:r>
              <a:rPr b="1" dirty="0"/>
              <a:t>Unity Object Hierarchy</a:t>
            </a:r>
          </a:p>
        </p:txBody>
      </p:sp>
      <p:pic>
        <p:nvPicPr>
          <p:cNvPr id="128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4646" y="2635250"/>
            <a:ext cx="3147173" cy="6235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스크린샷.png"/>
          <p:cNvPicPr>
            <a:picLocks noChangeAspect="1"/>
          </p:cNvPicPr>
          <p:nvPr/>
        </p:nvPicPr>
        <p:blipFill>
          <a:blip r:embed="rId3">
            <a:extLst/>
          </a:blip>
          <a:srcRect l="5887" r="11775"/>
          <a:stretch>
            <a:fillRect/>
          </a:stretch>
        </p:blipFill>
        <p:spPr>
          <a:xfrm>
            <a:off x="5042856" y="3261121"/>
            <a:ext cx="6947101" cy="49839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C2C2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6935" y="1263650"/>
            <a:ext cx="3647130" cy="7226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pasted-image.png"/>
          <p:cNvPicPr>
            <a:picLocks noChangeAspect="1"/>
          </p:cNvPicPr>
          <p:nvPr/>
        </p:nvPicPr>
        <p:blipFill>
          <a:blip r:embed="rId3">
            <a:extLst/>
          </a:blip>
          <a:srcRect l="525" r="701" b="810"/>
          <a:stretch>
            <a:fillRect/>
          </a:stretch>
        </p:blipFill>
        <p:spPr>
          <a:xfrm>
            <a:off x="5338867" y="2546350"/>
            <a:ext cx="7112001" cy="4631109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Shape 133"/>
          <p:cNvSpPr/>
          <p:nvPr/>
        </p:nvSpPr>
        <p:spPr>
          <a:xfrm>
            <a:off x="3774584" y="1841500"/>
            <a:ext cx="1564284" cy="72331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기본">
  <a:themeElements>
    <a:clrScheme name="청록색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기본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기본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pple SD 산돌고딕 Neo 볼드체"/>
        <a:ea typeface="Apple SD 산돌고딕 Neo 볼드체"/>
        <a:cs typeface="Apple SD 산돌고딕 Neo 볼드체"/>
      </a:majorFont>
      <a:minorFont>
        <a:latin typeface="Apple SD 산돌고딕 Neo 옅은체"/>
        <a:ea typeface="Apple SD 산돌고딕 Neo 옅은체"/>
        <a:cs typeface="Apple SD 산돌고딕 Neo 옅은체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TM03457444[[fn=기본]]</Template>
  <TotalTime>183</TotalTime>
  <Words>532</Words>
  <Application>Microsoft Office PowerPoint</Application>
  <PresentationFormat>사용자 지정</PresentationFormat>
  <Paragraphs>115</Paragraphs>
  <Slides>16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4" baseType="lpstr">
      <vt:lpstr>Apple SD 산돌고딕 Neo 볼드체</vt:lpstr>
      <vt:lpstr>Apple SD 산돌고딕 Neo 옅은체</vt:lpstr>
      <vt:lpstr>Helvetica Neue</vt:lpstr>
      <vt:lpstr>맑은 고딕</vt:lpstr>
      <vt:lpstr>Arial</vt:lpstr>
      <vt:lpstr>Corbel</vt:lpstr>
      <vt:lpstr>Wingdings</vt:lpstr>
      <vt:lpstr>기본</vt:lpstr>
      <vt:lpstr>VR DRUM</vt:lpstr>
      <vt:lpstr>연구 목적</vt:lpstr>
      <vt:lpstr>연구 내용</vt:lpstr>
      <vt:lpstr>현재 구현한 기능</vt:lpstr>
      <vt:lpstr>구현해야 할 기능</vt:lpstr>
      <vt:lpstr>데모 영상</vt:lpstr>
      <vt:lpstr>Overall Structure</vt:lpstr>
      <vt:lpstr>Unity Object Hierarchy</vt:lpstr>
      <vt:lpstr>PowerPoint 프레젠테이션</vt:lpstr>
      <vt:lpstr>Velocity Recorder</vt:lpstr>
      <vt:lpstr>Headset Follower</vt:lpstr>
      <vt:lpstr>PowerPoint 프레젠테이션</vt:lpstr>
      <vt:lpstr>Collision Trigger</vt:lpstr>
      <vt:lpstr>PowerPoint 프레젠테이션</vt:lpstr>
      <vt:lpstr>MIDI Player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VR Drum</dc:title>
  <dc:creator>Wonpyo Kwon</dc:creator>
  <cp:lastModifiedBy>유정민</cp:lastModifiedBy>
  <cp:revision>18</cp:revision>
  <dcterms:modified xsi:type="dcterms:W3CDTF">2016-11-15T05:42:08Z</dcterms:modified>
</cp:coreProperties>
</file>